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473" r:id="rId3"/>
    <p:sldId id="393" r:id="rId4"/>
    <p:sldId id="397" r:id="rId5"/>
    <p:sldId id="472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92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777" autoAdjust="0"/>
  </p:normalViewPr>
  <p:slideViewPr>
    <p:cSldViewPr snapToGrid="0">
      <p:cViewPr varScale="1">
        <p:scale>
          <a:sx n="97" d="100"/>
          <a:sy n="97" d="100"/>
        </p:scale>
        <p:origin x="1248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/>
            <a:t>Portuguese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Portuguese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15/06/2024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15/06/2024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15/06/2024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15/06/2024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15/06/2024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15/06/2024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vd.nist.gov/general/nvd-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images.shod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shodan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www.shodan.io/explor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youtube.com/watch?v=9ZVaj8ETCU8" TargetMode="External"/><Relationship Id="rId7" Type="http://schemas.openxmlformats.org/officeDocument/2006/relationships/hyperlink" Target="https://www.shodan.io/search?query=vuln%3Ams17-010+country%3Ap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shodan.io/search?query=vuln%3ACVE-2022-32548+country%3Apt" TargetMode="External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hyperlink" Target="https://www.youtube.com/watch?v=QBgU0JWFYX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shodan.io/search?query=vuln%3ACVE-2014-0160+country%3Apt" TargetMode="External"/><Relationship Id="rId7" Type="http://schemas.openxmlformats.org/officeDocument/2006/relationships/hyperlink" Target="https://www.youtube.com/watch?v=yn59HYdwz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s://www.youtube.com/watch?v=SgJm0C6jzbo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hyperlink" Target="https://www.shodan.io/search?query=vuln%3ACVE-2020-0796+country%3Ap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vuln%3ACVE-2019-0708+country%3Apt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rAMKgrzO9KQ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shodan.io/search?query=country%3Apt+port%3A%22445%22+Authentication%3A+%22disabled%22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s://images.shodan.io/?query=vnc+screenshot.label%3Aloggedin+country%3Ap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4000" dirty="0"/>
              <a:t>Sea and Vulnerabilities as Seen by Shodan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CELFOCUS HACKATHON – 17/06/2024</a:t>
            </a:r>
          </a:p>
        </p:txBody>
      </p:sp>
      <p:sp>
        <p:nvSpPr>
          <p:cNvPr id="4" name="Subtitle 6">
            <a:extLst>
              <a:ext uri="{FF2B5EF4-FFF2-40B4-BE49-F238E27FC236}">
                <a16:creationId xmlns:a16="http://schemas.microsoft.com/office/drawing/2014/main" id="{BCE7BF59-E73A-97BA-17A9-68C9162F3EE2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8455649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PORTUGAL EDITION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69857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Insecure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1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539373"/>
              </p:ext>
            </p:extLst>
          </p:nvPr>
        </p:nvGraphicFramePr>
        <p:xfrm>
          <a:off x="666750" y="1719261"/>
          <a:ext cx="10174288" cy="379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36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6E990585-3151-D696-9EC4-AED0AD6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39" y="2291981"/>
            <a:ext cx="4986960" cy="3145809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7C93A6-C0E6-4775-50FE-647A993F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4" y="2291981"/>
            <a:ext cx="4986960" cy="31458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ABD283-4D1B-10A8-1256-BBDD908936A7}"/>
              </a:ext>
            </a:extLst>
          </p:cNvPr>
          <p:cNvSpPr txBox="1">
            <a:spLocks/>
          </p:cNvSpPr>
          <p:nvPr/>
        </p:nvSpPr>
        <p:spPr>
          <a:xfrm>
            <a:off x="666750" y="560438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99441C1-C375-515D-F607-9CC1684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" y="2274467"/>
            <a:ext cx="5002392" cy="679876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DFAE5F0-F378-885F-88BF-257564CB7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333" y="2998662"/>
            <a:ext cx="4044229" cy="3022856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E9137F42-B94A-354D-34B3-BB572044F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8776" y="3255204"/>
            <a:ext cx="3643076" cy="276274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8582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SMBGhost - CVE-2020-0796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DE4F5D57-51F3-56C5-B299-EE0A48C88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6762" y="3191042"/>
            <a:ext cx="3552466" cy="2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36943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5678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THANK YOU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7239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8040</TotalTime>
  <Words>935</Words>
  <Application>Microsoft Office PowerPoint</Application>
  <PresentationFormat>Widescreen</PresentationFormat>
  <Paragraphs>173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Bosch Office Sans</vt:lpstr>
      <vt:lpstr>Calibri</vt:lpstr>
      <vt:lpstr>Trebuchet MS</vt:lpstr>
      <vt:lpstr>Wingdings 3</vt:lpstr>
      <vt:lpstr>Facet</vt:lpstr>
      <vt:lpstr>Sea and Vulnerabilities as Seen by Shodan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  <vt:lpstr>Portuguese landscape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THANK YOU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Pedro Vieira</cp:lastModifiedBy>
  <cp:revision>631</cp:revision>
  <cp:lastPrinted>1976-04-22T21:37:46Z</cp:lastPrinted>
  <dcterms:created xsi:type="dcterms:W3CDTF">1976-04-22T11:00:59Z</dcterms:created>
  <dcterms:modified xsi:type="dcterms:W3CDTF">2024-06-15T20:51:15Z</dcterms:modified>
</cp:coreProperties>
</file>